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</p:sldMasterIdLst>
  <p:sldIdLst>
    <p:sldId id="256" r:id="rId6"/>
    <p:sldId id="291" r:id="rId7"/>
    <p:sldId id="257" r:id="rId8"/>
    <p:sldId id="259" r:id="rId9"/>
    <p:sldId id="260" r:id="rId10"/>
    <p:sldId id="261" r:id="rId11"/>
    <p:sldId id="292" r:id="rId12"/>
    <p:sldId id="295" r:id="rId13"/>
    <p:sldId id="293" r:id="rId14"/>
    <p:sldId id="262" r:id="rId15"/>
  </p:sldIdLst>
  <p:sldSz cx="12192000" cy="6858000"/>
  <p:notesSz cx="7772400" cy="100584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079D8E-3DB4-4869-99BC-AB749E32AF1B}" v="6" dt="2019-10-10T12:53:26.1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no Cardoso" userId="faa40d5f-3151-40c5-ac2c-e2faec5eda83" providerId="ADAL" clId="{AD079D8E-3DB4-4869-99BC-AB749E32AF1B}"/>
    <pc:docChg chg="undo custSel modSld">
      <pc:chgData name="Nuno Cardoso" userId="faa40d5f-3151-40c5-ac2c-e2faec5eda83" providerId="ADAL" clId="{AD079D8E-3DB4-4869-99BC-AB749E32AF1B}" dt="2019-10-10T12:53:17.479" v="290" actId="255"/>
      <pc:docMkLst>
        <pc:docMk/>
      </pc:docMkLst>
      <pc:sldChg chg="modSp">
        <pc:chgData name="Nuno Cardoso" userId="faa40d5f-3151-40c5-ac2c-e2faec5eda83" providerId="ADAL" clId="{AD079D8E-3DB4-4869-99BC-AB749E32AF1B}" dt="2019-10-10T12:53:17.479" v="290" actId="255"/>
        <pc:sldMkLst>
          <pc:docMk/>
          <pc:sldMk cId="0" sldId="258"/>
        </pc:sldMkLst>
        <pc:spChg chg="mod">
          <ac:chgData name="Nuno Cardoso" userId="faa40d5f-3151-40c5-ac2c-e2faec5eda83" providerId="ADAL" clId="{AD079D8E-3DB4-4869-99BC-AB749E32AF1B}" dt="2019-10-10T12:53:17.479" v="290" actId="255"/>
          <ac:spMkLst>
            <pc:docMk/>
            <pc:sldMk cId="0" sldId="258"/>
            <ac:spMk id="8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1096092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716400" y="4112280"/>
            <a:ext cx="1096092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33312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716400" y="411228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6333120" y="411228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422240" y="171756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8128080" y="171756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716400" y="411228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4422240" y="411228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8128080" y="411228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716400" y="1717560"/>
            <a:ext cx="10960920" cy="45842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10960920" cy="4584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5348880" cy="4584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333120" y="1717560"/>
            <a:ext cx="5348880" cy="4584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1014120" y="231840"/>
            <a:ext cx="9515880" cy="19018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333120" y="1717560"/>
            <a:ext cx="5348880" cy="4584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716400" y="411228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716400" y="1717560"/>
            <a:ext cx="10960920" cy="45842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5348880" cy="4584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33312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333120" y="411228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33312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716400" y="4112280"/>
            <a:ext cx="1096092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1096092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716400" y="4112280"/>
            <a:ext cx="1096092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33312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716400" y="411228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333120" y="411228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422240" y="171756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8128080" y="171756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716400" y="411228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 type="body"/>
          </p:nvPr>
        </p:nvSpPr>
        <p:spPr>
          <a:xfrm>
            <a:off x="4422240" y="411228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 type="body"/>
          </p:nvPr>
        </p:nvSpPr>
        <p:spPr>
          <a:xfrm>
            <a:off x="8128080" y="4112280"/>
            <a:ext cx="35290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6651"/>
            <a:ext cx="493648" cy="6001349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900373" y="856648"/>
            <a:ext cx="8103927" cy="1270535"/>
          </a:xfrm>
          <a:prstGeom prst="rect">
            <a:avLst/>
          </a:prstGeom>
        </p:spPr>
        <p:txBody>
          <a:bodyPr anchor="t"/>
          <a:lstStyle>
            <a:lvl1pPr algn="l">
              <a:defRPr sz="4800" b="1">
                <a:solidFill>
                  <a:srgbClr val="DE3831"/>
                </a:solidFill>
              </a:defRPr>
            </a:lvl1pPr>
          </a:lstStyle>
          <a:p>
            <a:r>
              <a:rPr lang="es-ES_tradnl" dirty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0372" y="2432127"/>
            <a:ext cx="8103928" cy="165576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600" b="1" i="0" smtClean="0">
                <a:solidFill>
                  <a:srgbClr val="DE383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CHANGE THE SUBTITLE</a:t>
            </a:r>
          </a:p>
        </p:txBody>
      </p:sp>
      <p:sp>
        <p:nvSpPr>
          <p:cNvPr id="12" name="Marcador de texto 13"/>
          <p:cNvSpPr>
            <a:spLocks noGrp="1"/>
          </p:cNvSpPr>
          <p:nvPr>
            <p:ph type="body" sz="quarter" idx="10" hasCustomPrompt="1"/>
          </p:nvPr>
        </p:nvSpPr>
        <p:spPr>
          <a:xfrm>
            <a:off x="900372" y="4782346"/>
            <a:ext cx="4651819" cy="535874"/>
          </a:xfrm>
          <a:prstGeom prst="rect">
            <a:avLst/>
          </a:prstGeom>
        </p:spPr>
        <p:txBody>
          <a:bodyPr/>
          <a:lstStyle>
            <a:lvl1pPr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Click to modify the text</a:t>
            </a:r>
          </a:p>
        </p:txBody>
      </p:sp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99" y="5623694"/>
            <a:ext cx="2946492" cy="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240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10960920" cy="4584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5348880" cy="4584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333120" y="1717560"/>
            <a:ext cx="5348880" cy="4584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014120" y="231840"/>
            <a:ext cx="9515880" cy="19018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333120" y="1717560"/>
            <a:ext cx="5348880" cy="4584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716400" y="411228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5348880" cy="4584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33312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333120" y="411228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_tradnl" sz="1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333120" y="1717560"/>
            <a:ext cx="534888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716400" y="4112280"/>
            <a:ext cx="10960920" cy="2186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6"/>
          <p:cNvPicPr/>
          <p:nvPr/>
        </p:nvPicPr>
        <p:blipFill>
          <a:blip r:embed="rId14"/>
          <a:stretch/>
        </p:blipFill>
        <p:spPr>
          <a:xfrm>
            <a:off x="0" y="0"/>
            <a:ext cx="8015040" cy="6865560"/>
          </a:xfrm>
          <a:prstGeom prst="rect">
            <a:avLst/>
          </a:prstGeom>
          <a:ln>
            <a:noFill/>
          </a:ln>
        </p:spPr>
      </p:pic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53160" y="1164600"/>
            <a:ext cx="4651560" cy="2606760"/>
          </a:xfrm>
          <a:prstGeom prst="rect">
            <a:avLst/>
          </a:prstGeom>
        </p:spPr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ES_tradnl" sz="4800" b="1" strike="noStrike" spc="-1">
                <a:solidFill>
                  <a:srgbClr val="FFFFFF"/>
                </a:solidFill>
                <a:latin typeface="Trebuchet MS"/>
              </a:rPr>
              <a:t>CLICK TO EDIT TITLE</a:t>
            </a:r>
            <a:endParaRPr lang="es-ES_tradnl" sz="4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353160" y="5377680"/>
            <a:ext cx="4651560" cy="535680"/>
          </a:xfrm>
          <a:prstGeom prst="rect">
            <a:avLst/>
          </a:prstGeom>
        </p:spPr>
        <p:txBody>
          <a:bodyPr lIns="90000" tIns="45000" rIns="90000" bIns="45000" anchor="ctr"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</a:pPr>
            <a:r>
              <a:rPr lang="es-ES_tradnl" sz="1400" b="0" strike="noStrike" spc="-1">
                <a:solidFill>
                  <a:srgbClr val="FFFFFF"/>
                </a:solidFill>
                <a:latin typeface="Trebuchet MS"/>
              </a:rPr>
              <a:t>Click to modify the text</a:t>
            </a:r>
            <a:endParaRPr lang="es-ES_tradnl" sz="1400" b="0" strike="noStrike" spc="-1">
              <a:solidFill>
                <a:srgbClr val="DE3831"/>
              </a:solidFill>
              <a:latin typeface="Trebuchet MS"/>
            </a:endParaRPr>
          </a:p>
        </p:txBody>
      </p:sp>
      <p:pic>
        <p:nvPicPr>
          <p:cNvPr id="3" name="Imagen 15"/>
          <p:cNvPicPr/>
          <p:nvPr/>
        </p:nvPicPr>
        <p:blipFill>
          <a:blip r:embed="rId15"/>
          <a:stretch/>
        </p:blipFill>
        <p:spPr>
          <a:xfrm>
            <a:off x="5638320" y="5338800"/>
            <a:ext cx="2946240" cy="83340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014120" y="231840"/>
            <a:ext cx="9515880" cy="41004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_tradnl" sz="2800" b="1" strike="noStrike" spc="-1">
                <a:solidFill>
                  <a:srgbClr val="DE3831"/>
                </a:solidFill>
                <a:latin typeface="Trebuchet MS"/>
              </a:rPr>
              <a:t>CLICK TO EDIT TITLE</a:t>
            </a:r>
            <a:endParaRPr lang="es-ES_tradnl" sz="28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16400" y="1717560"/>
            <a:ext cx="10960920" cy="458424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767171"/>
              </a:buClr>
              <a:buFont typeface="Arial"/>
              <a:buChar char="•"/>
            </a:pPr>
            <a:r>
              <a:rPr lang="es-ES_tradnl" sz="2000" b="0" strike="noStrike" spc="-1">
                <a:solidFill>
                  <a:srgbClr val="767171"/>
                </a:solidFill>
                <a:latin typeface="Trebuchet MS"/>
              </a:rPr>
              <a:t>Click to modify the text</a:t>
            </a:r>
            <a:endParaRPr lang="es-ES_tradnl" sz="2000" b="0" strike="noStrike" spc="-1">
              <a:solidFill>
                <a:srgbClr val="DE3831"/>
              </a:solidFill>
              <a:latin typeface="Trebuchet MS"/>
            </a:endParaRPr>
          </a:p>
          <a:p>
            <a:pPr marL="571680" lvl="1" indent="-228240">
              <a:lnSpc>
                <a:spcPct val="90000"/>
              </a:lnSpc>
              <a:spcBef>
                <a:spcPts val="1001"/>
              </a:spcBef>
              <a:buClr>
                <a:srgbClr val="767171"/>
              </a:buClr>
              <a:buFont typeface="Trebuchet MS"/>
              <a:buChar char="–"/>
            </a:pPr>
            <a:r>
              <a:rPr lang="es-ES_tradnl" sz="2000" b="0" strike="noStrike" spc="-1">
                <a:solidFill>
                  <a:srgbClr val="767171"/>
                </a:solidFill>
                <a:latin typeface="Trebuchet MS"/>
              </a:rPr>
              <a:t>Text 2</a:t>
            </a:r>
            <a:endParaRPr lang="es-ES_tradnl" sz="2000" b="0" strike="noStrike" spc="-1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sldNum"/>
          </p:nvPr>
        </p:nvSpPr>
        <p:spPr>
          <a:xfrm>
            <a:off x="12240" y="6370200"/>
            <a:ext cx="432000" cy="36468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fld id="{5EF2B99F-5BF8-44FE-B1FF-17BCA21F758C}" type="slidenum">
              <a:rPr lang="en-US" sz="1400" b="0" strike="noStrike" spc="-1">
                <a:solidFill>
                  <a:srgbClr val="DE3831"/>
                </a:solidFill>
                <a:latin typeface="Trebuchet MS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43" name="Imagen 10"/>
          <p:cNvPicPr/>
          <p:nvPr/>
        </p:nvPicPr>
        <p:blipFill>
          <a:blip r:embed="rId15"/>
          <a:stretch/>
        </p:blipFill>
        <p:spPr>
          <a:xfrm>
            <a:off x="0" y="0"/>
            <a:ext cx="1747080" cy="1059120"/>
          </a:xfrm>
          <a:prstGeom prst="rect">
            <a:avLst/>
          </a:prstGeom>
          <a:ln>
            <a:noFill/>
          </a:ln>
        </p:spPr>
      </p:pic>
      <p:pic>
        <p:nvPicPr>
          <p:cNvPr id="44" name="Imagen 12"/>
          <p:cNvPicPr/>
          <p:nvPr/>
        </p:nvPicPr>
        <p:blipFill>
          <a:blip r:embed="rId16"/>
          <a:stretch/>
        </p:blipFill>
        <p:spPr>
          <a:xfrm>
            <a:off x="11134080" y="208800"/>
            <a:ext cx="543240" cy="53604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353160" y="1478520"/>
            <a:ext cx="4651560" cy="19047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br>
              <a:rPr dirty="0"/>
            </a:br>
            <a:r>
              <a:rPr lang="en-US" sz="4800" b="1" strike="noStrike" spc="-1" dirty="0" err="1">
                <a:solidFill>
                  <a:srgbClr val="FFFFFF"/>
                </a:solidFill>
                <a:latin typeface="Trebuchet MS"/>
              </a:rPr>
              <a:t>myDNS</a:t>
            </a:r>
            <a:br>
              <a:rPr dirty="0"/>
            </a:br>
            <a:r>
              <a:rPr lang="es-ES_tradnl" sz="4800" b="1" strike="noStrike" spc="-1" dirty="0">
                <a:solidFill>
                  <a:srgbClr val="FFFFFF"/>
                </a:solidFill>
                <a:latin typeface="Trebuchet MS"/>
              </a:rPr>
              <a:t> </a:t>
            </a:r>
            <a:endParaRPr lang="es-ES_tradnl" sz="48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2" name="TextShape 2"/>
          <p:cNvSpPr txBox="1"/>
          <p:nvPr/>
        </p:nvSpPr>
        <p:spPr>
          <a:xfrm>
            <a:off x="353160" y="3886200"/>
            <a:ext cx="4651560" cy="1294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3600" b="1" strike="noStrike" spc="-1" dirty="0">
                <a:solidFill>
                  <a:srgbClr val="FFFFFF"/>
                </a:solidFill>
                <a:latin typeface="Arial"/>
              </a:rPr>
              <a:t>Project Factory</a:t>
            </a:r>
            <a:endParaRPr lang="en-US" sz="3600" b="0" strike="noStrike" spc="-1" dirty="0">
              <a:latin typeface="Arial"/>
            </a:endParaRPr>
          </a:p>
        </p:txBody>
      </p:sp>
      <p:sp>
        <p:nvSpPr>
          <p:cNvPr id="83" name="TextShape 3"/>
          <p:cNvSpPr txBox="1"/>
          <p:nvPr/>
        </p:nvSpPr>
        <p:spPr>
          <a:xfrm>
            <a:off x="353160" y="5377680"/>
            <a:ext cx="4651560" cy="535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s-ES_tradnl" sz="1400" b="0" strike="noStrike" spc="-1">
                <a:solidFill>
                  <a:srgbClr val="FFFFFF"/>
                </a:solidFill>
                <a:latin typeface="Trebuchet MS"/>
              </a:rPr>
              <a:t>Nuno Cardoso Nº 50033210</a:t>
            </a:r>
            <a:endParaRPr lang="es-ES_tradnl" sz="1400" b="0" strike="noStrike" spc="-1">
              <a:solidFill>
                <a:srgbClr val="DE3831"/>
              </a:solidFill>
              <a:latin typeface="Trebuchet MS"/>
            </a:endParaRPr>
          </a:p>
        </p:txBody>
      </p:sp>
      <p:pic>
        <p:nvPicPr>
          <p:cNvPr id="84" name="Picture 4"/>
          <p:cNvPicPr/>
          <p:nvPr/>
        </p:nvPicPr>
        <p:blipFill>
          <a:blip r:embed="rId4"/>
          <a:stretch/>
        </p:blipFill>
        <p:spPr>
          <a:xfrm>
            <a:off x="5570280" y="1440000"/>
            <a:ext cx="5178240" cy="3881880"/>
          </a:xfrm>
          <a:prstGeom prst="rect">
            <a:avLst/>
          </a:prstGeom>
          <a:ln>
            <a:noFill/>
          </a:ln>
        </p:spPr>
      </p:pic>
      <p:pic>
        <p:nvPicPr>
          <p:cNvPr id="2" name="Recording">
            <a:hlinkClick r:id="" action="ppaction://media"/>
            <a:extLst>
              <a:ext uri="{FF2B5EF4-FFF2-40B4-BE49-F238E27FC236}">
                <a16:creationId xmlns:a16="http://schemas.microsoft.com/office/drawing/2014/main" id="{AB1277A7-F454-4023-A6E8-E73A1D2EA1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80147" y="636633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1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014120" y="231840"/>
            <a:ext cx="9515880" cy="41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_tradnl" sz="2800" b="1" strike="noStrike" spc="-1" dirty="0">
                <a:solidFill>
                  <a:srgbClr val="DE3831"/>
                </a:solidFill>
                <a:latin typeface="Trebuchet MS"/>
              </a:rPr>
              <a:t>myDNS</a:t>
            </a:r>
            <a:endParaRPr lang="es-ES_tradnl" sz="28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014120" y="747720"/>
            <a:ext cx="9515880" cy="385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1" strike="noStrike" spc="-1" dirty="0">
                <a:solidFill>
                  <a:srgbClr val="DE3831"/>
                </a:solidFill>
                <a:latin typeface="Arial"/>
              </a:rPr>
              <a:t>Project Charter and WBS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87" name="TextShape 3"/>
          <p:cNvSpPr txBox="1"/>
          <p:nvPr/>
        </p:nvSpPr>
        <p:spPr>
          <a:xfrm>
            <a:off x="819180" y="1345306"/>
            <a:ext cx="9905760" cy="4673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8" name="TextShape 4"/>
          <p:cNvSpPr txBox="1"/>
          <p:nvPr/>
        </p:nvSpPr>
        <p:spPr>
          <a:xfrm>
            <a:off x="12240" y="6370200"/>
            <a:ext cx="43200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fld id="{9E1D730F-A1CB-4E80-A9FA-15041F6FAD92}" type="slidenum">
              <a:rPr lang="en-US" sz="1400" b="0" strike="noStrike" spc="-1">
                <a:solidFill>
                  <a:srgbClr val="DE3831"/>
                </a:solidFill>
                <a:latin typeface="Trebuchet MS"/>
              </a:rPr>
              <a:t>10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896B5E-B9E8-4C64-9E82-CD25CAD94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545" y="1038457"/>
            <a:ext cx="4538909" cy="569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1701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Shape 1">
            <a:extLst>
              <a:ext uri="{FF2B5EF4-FFF2-40B4-BE49-F238E27FC236}">
                <a16:creationId xmlns:a16="http://schemas.microsoft.com/office/drawing/2014/main" id="{895CB672-7068-E543-BDFB-646033F66BE6}"/>
              </a:ext>
            </a:extLst>
          </p:cNvPr>
          <p:cNvSpPr txBox="1"/>
          <p:nvPr/>
        </p:nvSpPr>
        <p:spPr>
          <a:xfrm>
            <a:off x="1014120" y="1044640"/>
            <a:ext cx="9515880" cy="6063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_tradnl" sz="4000" b="1" strike="noStrike" spc="-1" dirty="0">
                <a:solidFill>
                  <a:srgbClr val="DE3831"/>
                </a:solidFill>
                <a:latin typeface="Trebuchet MS"/>
              </a:rPr>
              <a:t>Project Factory</a:t>
            </a:r>
            <a:endParaRPr lang="es-ES_tradnl" sz="40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" name="TextShape 2">
            <a:extLst>
              <a:ext uri="{FF2B5EF4-FFF2-40B4-BE49-F238E27FC236}">
                <a16:creationId xmlns:a16="http://schemas.microsoft.com/office/drawing/2014/main" id="{E13A2933-D074-944E-8F35-4458B4BF5FC6}"/>
              </a:ext>
            </a:extLst>
          </p:cNvPr>
          <p:cNvSpPr txBox="1"/>
          <p:nvPr/>
        </p:nvSpPr>
        <p:spPr>
          <a:xfrm>
            <a:off x="1014120" y="1701800"/>
            <a:ext cx="9515880" cy="385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 err="1">
                <a:solidFill>
                  <a:srgbClr val="DE3831"/>
                </a:solidFill>
                <a:latin typeface="Arial"/>
              </a:rPr>
              <a:t>myDNS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3" name="TextShape 3">
            <a:extLst>
              <a:ext uri="{FF2B5EF4-FFF2-40B4-BE49-F238E27FC236}">
                <a16:creationId xmlns:a16="http://schemas.microsoft.com/office/drawing/2014/main" id="{29586A04-FA99-0243-B5D1-7B62D932FC73}"/>
              </a:ext>
            </a:extLst>
          </p:cNvPr>
          <p:cNvSpPr txBox="1"/>
          <p:nvPr/>
        </p:nvSpPr>
        <p:spPr>
          <a:xfrm>
            <a:off x="1014120" y="2794000"/>
            <a:ext cx="9905760" cy="264380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1"/>
              </a:spcBef>
              <a:buFont typeface="Courier New" panose="02070309020205020404" pitchFamily="49" charset="0"/>
              <a:buChar char="o"/>
            </a:pPr>
            <a:r>
              <a:rPr lang="es-ES_tradnl" sz="2000" b="0" strike="noStrike" spc="-1" dirty="0" err="1">
                <a:solidFill>
                  <a:srgbClr val="767171"/>
                </a:solidFill>
                <a:latin typeface="Trebuchet MS"/>
              </a:rPr>
              <a:t>Scenarios</a:t>
            </a:r>
            <a:r>
              <a:rPr lang="es-ES_tradnl" sz="2000" b="0" strike="noStrike" spc="-1" dirty="0">
                <a:solidFill>
                  <a:srgbClr val="767171"/>
                </a:solidFill>
                <a:latin typeface="Trebuchet MS"/>
              </a:rPr>
              <a:t> &amp; Personas;</a:t>
            </a:r>
          </a:p>
          <a:p>
            <a:pPr marL="342900" indent="-342900">
              <a:lnSpc>
                <a:spcPct val="90000"/>
              </a:lnSpc>
              <a:spcBef>
                <a:spcPts val="1001"/>
              </a:spcBef>
              <a:buFont typeface="Courier New" panose="02070309020205020404" pitchFamily="49" charset="0"/>
              <a:buChar char="o"/>
            </a:pPr>
            <a:r>
              <a:rPr lang="es-ES_tradnl" sz="2000" spc="-1" dirty="0" err="1">
                <a:solidFill>
                  <a:srgbClr val="767171"/>
                </a:solidFill>
                <a:latin typeface="Trebuchet MS"/>
              </a:rPr>
              <a:t>Functional</a:t>
            </a:r>
            <a:r>
              <a:rPr lang="es-ES_tradnl" sz="2000" spc="-1" dirty="0">
                <a:solidFill>
                  <a:srgbClr val="767171"/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rgbClr val="767171"/>
                </a:solidFill>
                <a:latin typeface="Trebuchet MS"/>
              </a:rPr>
              <a:t>Requirements</a:t>
            </a:r>
            <a:r>
              <a:rPr lang="es-ES_tradnl" sz="2000" spc="-1" dirty="0">
                <a:solidFill>
                  <a:srgbClr val="767171"/>
                </a:solidFill>
                <a:latin typeface="Trebuchet MS"/>
              </a:rPr>
              <a:t> &amp; Non-</a:t>
            </a:r>
            <a:r>
              <a:rPr lang="es-ES_tradnl" sz="2000" spc="-1" dirty="0" err="1">
                <a:solidFill>
                  <a:srgbClr val="767171"/>
                </a:solidFill>
                <a:latin typeface="Trebuchet MS"/>
              </a:rPr>
              <a:t>Functional</a:t>
            </a:r>
            <a:r>
              <a:rPr lang="es-ES_tradnl" sz="2000" spc="-1" dirty="0">
                <a:solidFill>
                  <a:srgbClr val="767171"/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rgbClr val="767171"/>
                </a:solidFill>
                <a:latin typeface="Trebuchet MS"/>
              </a:rPr>
              <a:t>Requirements</a:t>
            </a:r>
            <a:r>
              <a:rPr lang="es-ES_tradnl" sz="2000" spc="-1" dirty="0">
                <a:solidFill>
                  <a:srgbClr val="767171"/>
                </a:solidFill>
                <a:latin typeface="Trebuchet MS"/>
              </a:rPr>
              <a:t>;</a:t>
            </a:r>
          </a:p>
          <a:p>
            <a:pPr marL="342900" indent="-342900">
              <a:lnSpc>
                <a:spcPct val="90000"/>
              </a:lnSpc>
              <a:spcBef>
                <a:spcPts val="1001"/>
              </a:spcBef>
              <a:buFont typeface="Courier New" panose="02070309020205020404" pitchFamily="49" charset="0"/>
              <a:buChar char="o"/>
            </a:pPr>
            <a:r>
              <a:rPr lang="es-ES_tradnl" sz="2000" b="0" strike="noStrike" spc="-1" dirty="0" err="1">
                <a:solidFill>
                  <a:srgbClr val="767171"/>
                </a:solidFill>
                <a:latin typeface="Trebuchet MS"/>
              </a:rPr>
              <a:t>Domain</a:t>
            </a:r>
            <a:r>
              <a:rPr lang="es-ES_tradnl" sz="2000" b="0" strike="noStrike" spc="-1" dirty="0">
                <a:solidFill>
                  <a:srgbClr val="767171"/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rgbClr val="767171"/>
                </a:solidFill>
                <a:latin typeface="Trebuchet MS"/>
              </a:rPr>
              <a:t>Model</a:t>
            </a:r>
            <a:r>
              <a:rPr lang="es-ES_tradnl" sz="2000" b="0" strike="noStrike" spc="-1" dirty="0">
                <a:solidFill>
                  <a:srgbClr val="767171"/>
                </a:solidFill>
                <a:latin typeface="Trebuchet MS"/>
              </a:rPr>
              <a:t>;</a:t>
            </a:r>
          </a:p>
          <a:p>
            <a:pPr marL="342900" indent="-342900">
              <a:lnSpc>
                <a:spcPct val="90000"/>
              </a:lnSpc>
              <a:spcBef>
                <a:spcPts val="1001"/>
              </a:spcBef>
              <a:buFont typeface="Courier New" panose="02070309020205020404" pitchFamily="49" charset="0"/>
              <a:buChar char="o"/>
            </a:pPr>
            <a:r>
              <a:rPr lang="es-ES_tradnl" sz="2000" spc="-1" dirty="0">
                <a:solidFill>
                  <a:srgbClr val="767171"/>
                </a:solidFill>
                <a:latin typeface="Trebuchet MS"/>
              </a:rPr>
              <a:t>Mockups &amp; Interfaces;</a:t>
            </a:r>
          </a:p>
          <a:p>
            <a:pPr marL="342900" indent="-342900">
              <a:lnSpc>
                <a:spcPct val="90000"/>
              </a:lnSpc>
              <a:spcBef>
                <a:spcPts val="1001"/>
              </a:spcBef>
              <a:buFont typeface="Courier New" panose="02070309020205020404" pitchFamily="49" charset="0"/>
              <a:buChar char="o"/>
            </a:pPr>
            <a:r>
              <a:rPr lang="es-ES_tradnl" sz="2000" b="0" strike="noStrike" spc="-1" dirty="0">
                <a:solidFill>
                  <a:srgbClr val="767171"/>
                </a:solidFill>
                <a:latin typeface="Trebuchet MS"/>
              </a:rPr>
              <a:t>Project </a:t>
            </a:r>
            <a:r>
              <a:rPr lang="es-ES_tradnl" sz="2000" b="0" strike="noStrike" spc="-1" dirty="0" err="1">
                <a:solidFill>
                  <a:srgbClr val="767171"/>
                </a:solidFill>
                <a:latin typeface="Trebuchet MS"/>
              </a:rPr>
              <a:t>Charter</a:t>
            </a:r>
            <a:r>
              <a:rPr lang="es-ES_tradnl" sz="2000" b="0" strike="noStrike" spc="-1" dirty="0">
                <a:solidFill>
                  <a:srgbClr val="767171"/>
                </a:solidFill>
                <a:latin typeface="Trebuchet MS"/>
              </a:rPr>
              <a:t> &amp; WBS</a:t>
            </a:r>
            <a:r>
              <a:rPr lang="es-ES_tradnl" sz="2000" spc="-1" dirty="0">
                <a:solidFill>
                  <a:srgbClr val="767171"/>
                </a:solidFill>
                <a:latin typeface="Trebuchet MS"/>
              </a:rPr>
              <a:t>.</a:t>
            </a: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17823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014120" y="231840"/>
            <a:ext cx="9515880" cy="41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_tradnl" sz="2800" b="1" strike="noStrike" spc="-1" dirty="0">
                <a:solidFill>
                  <a:srgbClr val="DE3831"/>
                </a:solidFill>
                <a:latin typeface="Trebuchet MS"/>
              </a:rPr>
              <a:t>myDNS</a:t>
            </a:r>
            <a:endParaRPr lang="es-ES_tradnl" sz="28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014120" y="747720"/>
            <a:ext cx="9515880" cy="385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1" spc="-1" dirty="0">
                <a:solidFill>
                  <a:srgbClr val="DE3831"/>
                </a:solidFill>
                <a:latin typeface="Arial"/>
              </a:rPr>
              <a:t>Scenarios &amp; </a:t>
            </a:r>
            <a:r>
              <a:rPr lang="en-US" sz="2000" b="1" spc="-1" dirty="0" err="1">
                <a:solidFill>
                  <a:srgbClr val="DE3831"/>
                </a:solidFill>
                <a:latin typeface="Arial"/>
              </a:rPr>
              <a:t>Personnas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87" name="TextShape 3"/>
          <p:cNvSpPr txBox="1"/>
          <p:nvPr/>
        </p:nvSpPr>
        <p:spPr>
          <a:xfrm>
            <a:off x="914400" y="1371600"/>
            <a:ext cx="9905760" cy="4673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s-ES_tradnl" sz="2000" b="0" strike="noStrike" spc="-1" dirty="0" err="1">
                <a:solidFill>
                  <a:srgbClr val="DE3831"/>
                </a:solidFill>
                <a:latin typeface="Trebuchet MS"/>
              </a:rPr>
              <a:t>Scenarios</a:t>
            </a:r>
            <a:r>
              <a:rPr lang="es-ES_tradnl" sz="2000" b="0" strike="noStrike" spc="-1" dirty="0">
                <a:solidFill>
                  <a:srgbClr val="DE3831"/>
                </a:solidFill>
                <a:latin typeface="Trebuchet MS"/>
              </a:rPr>
              <a:t>:</a:t>
            </a:r>
          </a:p>
          <a:p>
            <a:pPr algn="just">
              <a:spcBef>
                <a:spcPts val="1001"/>
              </a:spcBef>
            </a:pP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A)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The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user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selects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from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a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list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of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domain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names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,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designate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the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IP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address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for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that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selected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domain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name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save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and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make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the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appropriate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changes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.</a:t>
            </a:r>
            <a:endParaRPr lang="es-ES_tradnl" sz="2000" b="0" strike="noStrike" spc="-1" dirty="0">
              <a:solidFill>
                <a:schemeClr val="bg1">
                  <a:lumMod val="50000"/>
                </a:schemeClr>
              </a:solidFill>
              <a:latin typeface="Trebuchet MS"/>
            </a:endParaRPr>
          </a:p>
          <a:p>
            <a:pPr algn="just">
              <a:spcBef>
                <a:spcPts val="1001"/>
              </a:spcBef>
            </a:pP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B)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The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client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can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change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any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of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his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own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information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like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: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password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,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company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name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,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first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name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,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last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name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,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city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, postal-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code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,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phone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, fax, email, country,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credit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card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type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,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credit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card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number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,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expiration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date –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year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and 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expiration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date -</a:t>
            </a:r>
            <a:r>
              <a:rPr lang="es-ES_tradnl" sz="2000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month</a:t>
            </a:r>
            <a:endParaRPr lang="es-ES_tradnl" sz="2000" spc="-1" dirty="0">
              <a:solidFill>
                <a:schemeClr val="bg1">
                  <a:lumMod val="50000"/>
                </a:schemeClr>
              </a:solidFill>
              <a:latin typeface="Trebuchet MS"/>
            </a:endParaRPr>
          </a:p>
          <a:p>
            <a:pPr algn="just">
              <a:spcBef>
                <a:spcPts val="1001"/>
              </a:spcBef>
            </a:pP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C)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The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administrator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must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be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able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to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change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/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remove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values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from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the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DNS table and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change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/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remove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registered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 </a:t>
            </a: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users</a:t>
            </a:r>
            <a:r>
              <a:rPr lang="es-ES_tradnl" sz="2000" b="0" strike="noStrike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.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s-ES_tradnl" sz="2000" b="0" strike="noStrike" spc="-1" dirty="0" err="1">
                <a:solidFill>
                  <a:srgbClr val="DE3831"/>
                </a:solidFill>
                <a:latin typeface="Trebuchet MS"/>
              </a:rPr>
              <a:t>Personnas</a:t>
            </a:r>
            <a:r>
              <a:rPr lang="es-ES_tradnl" sz="2000" b="0" strike="noStrike" spc="-1" dirty="0">
                <a:solidFill>
                  <a:srgbClr val="DE3831"/>
                </a:solidFill>
                <a:latin typeface="Trebuchet MS"/>
              </a:rPr>
              <a:t>:</a:t>
            </a:r>
          </a:p>
          <a:p>
            <a:pPr marL="514350" indent="-514350">
              <a:lnSpc>
                <a:spcPct val="90000"/>
              </a:lnSpc>
              <a:spcBef>
                <a:spcPts val="1001"/>
              </a:spcBef>
              <a:buAutoNum type="romanLcParenR"/>
            </a:pP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Client;</a:t>
            </a:r>
          </a:p>
          <a:p>
            <a:pPr marL="514350" indent="-514350">
              <a:lnSpc>
                <a:spcPct val="90000"/>
              </a:lnSpc>
              <a:spcBef>
                <a:spcPts val="1001"/>
              </a:spcBef>
              <a:buAutoNum type="romanLcParenR"/>
            </a:pPr>
            <a:r>
              <a:rPr lang="es-ES_tradnl" sz="2000" b="0" strike="noStrike" spc="-1" dirty="0" err="1">
                <a:solidFill>
                  <a:schemeClr val="bg1">
                    <a:lumMod val="50000"/>
                  </a:schemeClr>
                </a:solidFill>
                <a:latin typeface="Trebuchet MS"/>
              </a:rPr>
              <a:t>Admin</a:t>
            </a:r>
            <a:r>
              <a:rPr lang="es-ES_tradnl" sz="2000" spc="-1" dirty="0">
                <a:solidFill>
                  <a:schemeClr val="bg1">
                    <a:lumMod val="50000"/>
                  </a:schemeClr>
                </a:solidFill>
                <a:latin typeface="Trebuchet MS"/>
              </a:rPr>
              <a:t>.</a:t>
            </a:r>
            <a:endParaRPr lang="es-ES_tradnl" sz="2000" b="0" strike="noStrike" spc="-1" dirty="0">
              <a:solidFill>
                <a:schemeClr val="bg1">
                  <a:lumMod val="50000"/>
                </a:schemeClr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8" name="TextShape 4"/>
          <p:cNvSpPr txBox="1"/>
          <p:nvPr/>
        </p:nvSpPr>
        <p:spPr>
          <a:xfrm>
            <a:off x="12240" y="6370200"/>
            <a:ext cx="43200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fld id="{9E1D730F-A1CB-4E80-A9FA-15041F6FAD92}" type="slidenum">
              <a:rPr lang="en-US" sz="1400" b="0" strike="noStrike" spc="-1">
                <a:solidFill>
                  <a:srgbClr val="DE3831"/>
                </a:solidFill>
                <a:latin typeface="Trebuchet MS"/>
              </a:rPr>
              <a:t>3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014120" y="231840"/>
            <a:ext cx="9515880" cy="41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_tradnl" sz="2800" b="1" strike="noStrike" spc="-1" dirty="0">
                <a:solidFill>
                  <a:srgbClr val="DE3831"/>
                </a:solidFill>
                <a:latin typeface="Trebuchet MS"/>
              </a:rPr>
              <a:t>myDNS</a:t>
            </a:r>
            <a:endParaRPr lang="es-ES_tradnl" sz="28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014120" y="747720"/>
            <a:ext cx="9515880" cy="385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1" spc="-1" dirty="0">
                <a:solidFill>
                  <a:srgbClr val="DE3831"/>
                </a:solidFill>
                <a:latin typeface="Arial"/>
              </a:rPr>
              <a:t>Functional Requirements &amp; Non-Functional </a:t>
            </a:r>
            <a:r>
              <a:rPr lang="en-US" sz="2000" b="1" spc="-1" dirty="0" err="1">
                <a:solidFill>
                  <a:srgbClr val="DE3831"/>
                </a:solidFill>
                <a:latin typeface="Arial"/>
              </a:rPr>
              <a:t>Requiremts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87" name="TextShape 3"/>
          <p:cNvSpPr txBox="1"/>
          <p:nvPr/>
        </p:nvSpPr>
        <p:spPr>
          <a:xfrm>
            <a:off x="941033" y="1318334"/>
            <a:ext cx="9905760" cy="4673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s-ES_tradnl" sz="2000" spc="-1" dirty="0" err="1">
                <a:solidFill>
                  <a:srgbClr val="DE3831"/>
                </a:solidFill>
                <a:latin typeface="Trebuchet MS"/>
              </a:rPr>
              <a:t>Functional</a:t>
            </a:r>
            <a:r>
              <a:rPr lang="es-ES_tradnl" sz="2000" spc="-1" dirty="0">
                <a:solidFill>
                  <a:srgbClr val="DE3831"/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rgbClr val="DE3831"/>
                </a:solidFill>
                <a:latin typeface="Trebuchet MS"/>
              </a:rPr>
              <a:t>Requirements</a:t>
            </a:r>
            <a:r>
              <a:rPr lang="es-ES_tradnl" sz="2000" spc="-1" dirty="0">
                <a:solidFill>
                  <a:srgbClr val="DE3831"/>
                </a:solidFill>
                <a:latin typeface="Trebuchet MS"/>
              </a:rPr>
              <a:t>: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s-ES_tradnl" sz="2000" spc="-1" dirty="0">
                <a:solidFill>
                  <a:srgbClr val="DE3831"/>
                </a:solidFill>
                <a:latin typeface="Trebuchet MS"/>
              </a:rPr>
              <a:t>Non-</a:t>
            </a:r>
            <a:r>
              <a:rPr lang="es-ES_tradnl" sz="2000" spc="-1" dirty="0" err="1">
                <a:solidFill>
                  <a:srgbClr val="DE3831"/>
                </a:solidFill>
                <a:latin typeface="Trebuchet MS"/>
              </a:rPr>
              <a:t>Functional</a:t>
            </a:r>
            <a:r>
              <a:rPr lang="es-ES_tradnl" sz="2000" spc="-1" dirty="0">
                <a:solidFill>
                  <a:srgbClr val="DE3831"/>
                </a:solidFill>
                <a:latin typeface="Trebuchet MS"/>
              </a:rPr>
              <a:t> </a:t>
            </a:r>
            <a:r>
              <a:rPr lang="es-ES_tradnl" sz="2000" spc="-1" dirty="0" err="1">
                <a:solidFill>
                  <a:srgbClr val="DE3831"/>
                </a:solidFill>
                <a:latin typeface="Trebuchet MS"/>
              </a:rPr>
              <a:t>Requirements</a:t>
            </a:r>
            <a:r>
              <a:rPr lang="es-ES_tradnl" sz="2000" spc="-1" dirty="0">
                <a:solidFill>
                  <a:srgbClr val="DE3831"/>
                </a:solidFill>
                <a:latin typeface="Trebuchet MS"/>
              </a:rPr>
              <a:t>: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8" name="TextShape 4"/>
          <p:cNvSpPr txBox="1"/>
          <p:nvPr/>
        </p:nvSpPr>
        <p:spPr>
          <a:xfrm>
            <a:off x="12240" y="6370200"/>
            <a:ext cx="43200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fld id="{9E1D730F-A1CB-4E80-A9FA-15041F6FAD92}" type="slidenum">
              <a:rPr lang="en-US" sz="1400" b="0" strike="noStrike" spc="-1">
                <a:solidFill>
                  <a:srgbClr val="DE3831"/>
                </a:solidFill>
                <a:latin typeface="Trebuchet MS"/>
              </a:rPr>
              <a:t>4</a:t>
            </a:fld>
            <a:endParaRPr lang="en-US" sz="1400" b="0" strike="noStrike" spc="-1">
              <a:latin typeface="Times New Roman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600B8AD-5F9B-4C30-A2A8-EC4A34771C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797397"/>
              </p:ext>
            </p:extLst>
          </p:nvPr>
        </p:nvGraphicFramePr>
        <p:xfrm>
          <a:off x="941033" y="1711790"/>
          <a:ext cx="9905760" cy="279762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1207">
                  <a:extLst>
                    <a:ext uri="{9D8B030D-6E8A-4147-A177-3AD203B41FA5}">
                      <a16:colId xmlns:a16="http://schemas.microsoft.com/office/drawing/2014/main" val="2177518492"/>
                    </a:ext>
                  </a:extLst>
                </a:gridCol>
                <a:gridCol w="3922060">
                  <a:extLst>
                    <a:ext uri="{9D8B030D-6E8A-4147-A177-3AD203B41FA5}">
                      <a16:colId xmlns:a16="http://schemas.microsoft.com/office/drawing/2014/main" val="135436304"/>
                    </a:ext>
                  </a:extLst>
                </a:gridCol>
                <a:gridCol w="3893472">
                  <a:extLst>
                    <a:ext uri="{9D8B030D-6E8A-4147-A177-3AD203B41FA5}">
                      <a16:colId xmlns:a16="http://schemas.microsoft.com/office/drawing/2014/main" val="1628473837"/>
                    </a:ext>
                  </a:extLst>
                </a:gridCol>
                <a:gridCol w="1149021">
                  <a:extLst>
                    <a:ext uri="{9D8B030D-6E8A-4147-A177-3AD203B41FA5}">
                      <a16:colId xmlns:a16="http://schemas.microsoft.com/office/drawing/2014/main" val="4214757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#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400" dirty="0">
                          <a:effectLst/>
                        </a:rPr>
                        <a:t>Requirement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LiberationSans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400">
                          <a:effectLst/>
                        </a:rPr>
                        <a:t>Description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LiberationSans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400">
                          <a:effectLst/>
                        </a:rPr>
                        <a:t>Priority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LiberationSans"/>
                        <a:cs typeface="F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881769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050">
                          <a:effectLst/>
                        </a:rPr>
                        <a:t>FR:01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pt-PT" sz="1400">
                          <a:effectLst/>
                        </a:rPr>
                        <a:t>Link to HomePage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Title must redirect the user to the main home page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347784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050">
                          <a:effectLst/>
                        </a:rPr>
                        <a:t>FR02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Link to Client Page/Domains Page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Navigation bar must redirect to every single page on the website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50" dirty="0">
                          <a:effectLst/>
                        </a:rPr>
                        <a:t>HIGH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43618911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050">
                          <a:effectLst/>
                        </a:rPr>
                        <a:t>FR03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Link to Admin Page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Navigation bar must redirect to every single page on the website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27988012"/>
                  </a:ext>
                </a:extLst>
              </a:tr>
              <a:tr h="3683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050">
                          <a:effectLst/>
                        </a:rPr>
                        <a:t>FR04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pt-PT" sz="1400">
                          <a:effectLst/>
                        </a:rPr>
                        <a:t>Display Domain Names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Display a list of all domain names available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293900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050">
                          <a:effectLst/>
                        </a:rPr>
                        <a:t>FR05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Insert IP Addresses to Allocate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Insert an IP with a Domain Name selected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74544695"/>
                  </a:ext>
                </a:extLst>
              </a:tr>
              <a:tr h="3022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050">
                          <a:effectLst/>
                        </a:rPr>
                        <a:t>FR06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Change Settings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Change client settings/personal information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HIGH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94437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050">
                          <a:effectLst/>
                        </a:rPr>
                        <a:t>FR07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Clients RU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Administrators must be able to remove or change clients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50" dirty="0">
                          <a:effectLst/>
                        </a:rPr>
                        <a:t>HIGH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21107969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16744AE-F9AC-4855-A853-70D72F7CED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4047474"/>
              </p:ext>
            </p:extLst>
          </p:nvPr>
        </p:nvGraphicFramePr>
        <p:xfrm>
          <a:off x="941033" y="4980591"/>
          <a:ext cx="9905760" cy="93186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13776">
                  <a:extLst>
                    <a:ext uri="{9D8B030D-6E8A-4147-A177-3AD203B41FA5}">
                      <a16:colId xmlns:a16="http://schemas.microsoft.com/office/drawing/2014/main" val="3248672810"/>
                    </a:ext>
                  </a:extLst>
                </a:gridCol>
                <a:gridCol w="3882478">
                  <a:extLst>
                    <a:ext uri="{9D8B030D-6E8A-4147-A177-3AD203B41FA5}">
                      <a16:colId xmlns:a16="http://schemas.microsoft.com/office/drawing/2014/main" val="328919215"/>
                    </a:ext>
                  </a:extLst>
                </a:gridCol>
                <a:gridCol w="3884676">
                  <a:extLst>
                    <a:ext uri="{9D8B030D-6E8A-4147-A177-3AD203B41FA5}">
                      <a16:colId xmlns:a16="http://schemas.microsoft.com/office/drawing/2014/main" val="3173854789"/>
                    </a:ext>
                  </a:extLst>
                </a:gridCol>
                <a:gridCol w="1124830">
                  <a:extLst>
                    <a:ext uri="{9D8B030D-6E8A-4147-A177-3AD203B41FA5}">
                      <a16:colId xmlns:a16="http://schemas.microsoft.com/office/drawing/2014/main" val="42528046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#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Requirement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LiberationSans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Description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LiberationSans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Priority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LiberationSans"/>
                        <a:cs typeface="F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985059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050">
                          <a:effectLst/>
                        </a:rPr>
                        <a:t>NFR01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pt-PT" sz="1400">
                          <a:effectLst/>
                        </a:rPr>
                        <a:t>W3C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All data shall be seen in 3 clicks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pt-PT" sz="1050" dirty="0">
                          <a:effectLst/>
                        </a:rPr>
                        <a:t>LOW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2595274"/>
                  </a:ext>
                </a:extLst>
              </a:tr>
              <a:tr h="5779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050" dirty="0">
                          <a:effectLst/>
                        </a:rPr>
                        <a:t>NFR02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pt-PT" sz="1400" dirty="0">
                          <a:effectLst/>
                        </a:rPr>
                        <a:t>Interoperability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pt-PT" sz="1400" dirty="0">
                          <a:effectLst/>
                        </a:rPr>
                        <a:t>Runable on various devices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pt-PT" sz="1050" dirty="0">
                          <a:effectLst/>
                        </a:rPr>
                        <a:t>LOW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416866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PT" sz="1050">
                          <a:effectLst/>
                        </a:rPr>
                        <a:t>NFR03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pt-PT" sz="1400" dirty="0">
                          <a:effectLst/>
                        </a:rPr>
                        <a:t>Scalability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pt-PT" sz="1400" dirty="0">
                          <a:effectLst/>
                        </a:rPr>
                        <a:t>Up to 254 clients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pt-PT" sz="1050" dirty="0">
                          <a:effectLst/>
                        </a:rPr>
                        <a:t>LOW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F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24301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250962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014120" y="231840"/>
            <a:ext cx="9515880" cy="41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_tradnl" sz="2800" b="1" strike="noStrike" spc="-1" dirty="0">
                <a:solidFill>
                  <a:srgbClr val="DE3831"/>
                </a:solidFill>
                <a:latin typeface="Trebuchet MS"/>
              </a:rPr>
              <a:t>myDNS</a:t>
            </a:r>
            <a:endParaRPr lang="es-ES_tradnl" sz="28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014120" y="747720"/>
            <a:ext cx="9515880" cy="385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1" strike="noStrike" spc="-1" dirty="0">
                <a:solidFill>
                  <a:srgbClr val="DE3831"/>
                </a:solidFill>
                <a:latin typeface="Arial"/>
              </a:rPr>
              <a:t>Domain Model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87" name="TextShape 3"/>
          <p:cNvSpPr txBox="1"/>
          <p:nvPr/>
        </p:nvSpPr>
        <p:spPr>
          <a:xfrm>
            <a:off x="914400" y="1371600"/>
            <a:ext cx="9905760" cy="4673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8" name="TextShape 4"/>
          <p:cNvSpPr txBox="1"/>
          <p:nvPr/>
        </p:nvSpPr>
        <p:spPr>
          <a:xfrm>
            <a:off x="12240" y="6370200"/>
            <a:ext cx="43200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fld id="{9E1D730F-A1CB-4E80-A9FA-15041F6FAD92}" type="slidenum">
              <a:rPr lang="en-US" sz="1400" b="0" strike="noStrike" spc="-1">
                <a:solidFill>
                  <a:srgbClr val="DE3831"/>
                </a:solidFill>
                <a:latin typeface="Trebuchet MS"/>
              </a:rPr>
              <a:t>5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65C575-192B-45DE-B366-6CB1412D2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249" y="1133640"/>
            <a:ext cx="7201501" cy="534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1803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014120" y="231840"/>
            <a:ext cx="9515880" cy="41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_tradnl" sz="2800" b="1" strike="noStrike" spc="-1" dirty="0">
                <a:solidFill>
                  <a:srgbClr val="DE3831"/>
                </a:solidFill>
                <a:latin typeface="Trebuchet MS"/>
              </a:rPr>
              <a:t>myDNS</a:t>
            </a:r>
            <a:endParaRPr lang="es-ES_tradnl" sz="28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014120" y="747720"/>
            <a:ext cx="9515880" cy="385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1" spc="-1" dirty="0">
                <a:solidFill>
                  <a:srgbClr val="DE3831"/>
                </a:solidFill>
                <a:latin typeface="Arial"/>
              </a:rPr>
              <a:t>Mockups &amp; Interfaces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87" name="TextShape 3"/>
          <p:cNvSpPr txBox="1"/>
          <p:nvPr/>
        </p:nvSpPr>
        <p:spPr>
          <a:xfrm>
            <a:off x="916465" y="1239480"/>
            <a:ext cx="9905760" cy="4673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s-ES_tradnl" sz="2000" b="0" strike="noStrike" spc="-1" dirty="0" err="1">
                <a:solidFill>
                  <a:srgbClr val="DE3831"/>
                </a:solidFill>
                <a:latin typeface="Trebuchet MS"/>
              </a:rPr>
              <a:t>Main</a:t>
            </a:r>
            <a:r>
              <a:rPr lang="es-ES_tradnl" sz="2000" b="0" strike="noStrike" spc="-1" dirty="0">
                <a:solidFill>
                  <a:srgbClr val="DE3831"/>
                </a:solidFill>
                <a:latin typeface="Trebuchet MS"/>
              </a:rPr>
              <a:t> Page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8" name="TextShape 4"/>
          <p:cNvSpPr txBox="1"/>
          <p:nvPr/>
        </p:nvSpPr>
        <p:spPr>
          <a:xfrm>
            <a:off x="12240" y="6370200"/>
            <a:ext cx="43200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fld id="{9E1D730F-A1CB-4E80-A9FA-15041F6FAD92}" type="slidenum">
              <a:rPr lang="en-US" sz="1400" b="0" strike="noStrike" spc="-1">
                <a:solidFill>
                  <a:srgbClr val="DE3831"/>
                </a:solidFill>
                <a:latin typeface="Trebuchet MS"/>
              </a:rPr>
              <a:t>6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AF2D2A-C28A-4A94-9F29-005F66422E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6" t="8150" r="-1827" b="26811"/>
          <a:stretch/>
        </p:blipFill>
        <p:spPr>
          <a:xfrm>
            <a:off x="916465" y="1799947"/>
            <a:ext cx="10768999" cy="381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6393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014120" y="231840"/>
            <a:ext cx="9515880" cy="41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_tradnl" sz="2800" b="1" strike="noStrike" spc="-1" dirty="0">
                <a:solidFill>
                  <a:srgbClr val="DE3831"/>
                </a:solidFill>
                <a:latin typeface="Trebuchet MS"/>
              </a:rPr>
              <a:t>myDNS</a:t>
            </a:r>
            <a:endParaRPr lang="es-ES_tradnl" sz="28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014120" y="747720"/>
            <a:ext cx="9515880" cy="385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1" spc="-1" dirty="0">
                <a:solidFill>
                  <a:srgbClr val="DE3831"/>
                </a:solidFill>
                <a:latin typeface="Arial"/>
              </a:rPr>
              <a:t>Mockups &amp; Interfaces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87" name="TextShape 3"/>
          <p:cNvSpPr txBox="1"/>
          <p:nvPr/>
        </p:nvSpPr>
        <p:spPr>
          <a:xfrm>
            <a:off x="1014120" y="1239480"/>
            <a:ext cx="9905760" cy="4673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0" strike="noStrike" spc="-1" dirty="0">
                <a:solidFill>
                  <a:srgbClr val="DE3831"/>
                </a:solidFill>
                <a:latin typeface="Trebuchet MS"/>
              </a:rPr>
              <a:t>Domains Page</a:t>
            </a: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8" name="TextShape 4"/>
          <p:cNvSpPr txBox="1"/>
          <p:nvPr/>
        </p:nvSpPr>
        <p:spPr>
          <a:xfrm>
            <a:off x="12240" y="6370200"/>
            <a:ext cx="43200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fld id="{9E1D730F-A1CB-4E80-A9FA-15041F6FAD92}" type="slidenum">
              <a:rPr lang="en-US" sz="1400" b="0" strike="noStrike" spc="-1">
                <a:solidFill>
                  <a:srgbClr val="DE3831"/>
                </a:solidFill>
                <a:latin typeface="Trebuchet MS"/>
              </a:rPr>
              <a:t>7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7511A3-4F40-418F-A6F9-D66F6E5BD8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" t="8723" r="-368" b="24624"/>
          <a:stretch/>
        </p:blipFill>
        <p:spPr>
          <a:xfrm>
            <a:off x="1014120" y="1857533"/>
            <a:ext cx="10100523" cy="363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5749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014120" y="231840"/>
            <a:ext cx="9515880" cy="41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_tradnl" sz="2800" b="1" strike="noStrike" spc="-1" dirty="0">
                <a:solidFill>
                  <a:srgbClr val="DE3831"/>
                </a:solidFill>
                <a:latin typeface="Trebuchet MS"/>
              </a:rPr>
              <a:t>myDNS</a:t>
            </a:r>
            <a:endParaRPr lang="es-ES_tradnl" sz="28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014120" y="747720"/>
            <a:ext cx="9515880" cy="385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1" spc="-1" dirty="0">
                <a:solidFill>
                  <a:srgbClr val="DE3831"/>
                </a:solidFill>
                <a:latin typeface="Arial"/>
              </a:rPr>
              <a:t>Mockups &amp; Interfaces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87" name="TextShape 3"/>
          <p:cNvSpPr txBox="1"/>
          <p:nvPr/>
        </p:nvSpPr>
        <p:spPr>
          <a:xfrm>
            <a:off x="1014120" y="1239480"/>
            <a:ext cx="9905760" cy="4673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s-ES_tradnl" sz="2000" b="0" strike="noStrike" spc="-1" dirty="0">
                <a:solidFill>
                  <a:srgbClr val="DE3831"/>
                </a:solidFill>
                <a:latin typeface="Trebuchet MS"/>
              </a:rPr>
              <a:t>Client Page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8" name="TextShape 4"/>
          <p:cNvSpPr txBox="1"/>
          <p:nvPr/>
        </p:nvSpPr>
        <p:spPr>
          <a:xfrm>
            <a:off x="12240" y="6370200"/>
            <a:ext cx="43200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fld id="{9E1D730F-A1CB-4E80-A9FA-15041F6FAD92}" type="slidenum">
              <a:rPr lang="en-US" sz="1400" b="0" strike="noStrike" spc="-1">
                <a:solidFill>
                  <a:srgbClr val="DE3831"/>
                </a:solidFill>
                <a:latin typeface="Trebuchet MS"/>
              </a:rPr>
              <a:t>8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BDC431-963B-42EE-A574-AE325EF844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" t="10097" r="2023" b="5108"/>
          <a:stretch/>
        </p:blipFill>
        <p:spPr>
          <a:xfrm>
            <a:off x="1111282" y="1664203"/>
            <a:ext cx="10253445" cy="467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3225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014120" y="231840"/>
            <a:ext cx="9515880" cy="41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_tradnl" sz="2800" b="1" strike="noStrike" spc="-1" dirty="0">
                <a:solidFill>
                  <a:srgbClr val="DE3831"/>
                </a:solidFill>
                <a:latin typeface="Trebuchet MS"/>
              </a:rPr>
              <a:t>myDNS</a:t>
            </a:r>
            <a:endParaRPr lang="es-ES_tradnl" sz="28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014120" y="747720"/>
            <a:ext cx="9515880" cy="385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1" spc="-1" dirty="0">
                <a:solidFill>
                  <a:srgbClr val="DE3831"/>
                </a:solidFill>
                <a:latin typeface="Arial"/>
              </a:rPr>
              <a:t>Mockups &amp; Interfaces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88" name="TextShape 4"/>
          <p:cNvSpPr txBox="1"/>
          <p:nvPr/>
        </p:nvSpPr>
        <p:spPr>
          <a:xfrm>
            <a:off x="12240" y="6370200"/>
            <a:ext cx="43200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fld id="{9E1D730F-A1CB-4E80-A9FA-15041F6FAD92}" type="slidenum">
              <a:rPr lang="en-US" sz="1400" b="0" strike="noStrike" spc="-1">
                <a:solidFill>
                  <a:srgbClr val="DE3831"/>
                </a:solidFill>
                <a:latin typeface="Trebuchet MS"/>
              </a:rPr>
              <a:t>9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7" name="TextShape 3">
            <a:extLst>
              <a:ext uri="{FF2B5EF4-FFF2-40B4-BE49-F238E27FC236}">
                <a16:creationId xmlns:a16="http://schemas.microsoft.com/office/drawing/2014/main" id="{F8E30ADF-BBDA-4ABA-8451-76B8704A3F53}"/>
              </a:ext>
            </a:extLst>
          </p:cNvPr>
          <p:cNvSpPr txBox="1"/>
          <p:nvPr/>
        </p:nvSpPr>
        <p:spPr>
          <a:xfrm>
            <a:off x="1014120" y="1239480"/>
            <a:ext cx="9905760" cy="4673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s-ES_tradnl" sz="2000" b="0" strike="noStrike" spc="-1" dirty="0">
                <a:solidFill>
                  <a:srgbClr val="DE3831"/>
                </a:solidFill>
                <a:latin typeface="Trebuchet MS"/>
              </a:rPr>
              <a:t>Administrador Page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s-ES_tradnl" sz="2000" b="0" strike="noStrike" spc="-1" dirty="0">
              <a:solidFill>
                <a:srgbClr val="DE3831"/>
              </a:solidFill>
              <a:latin typeface="Trebuchet M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127DBD-F00E-4F58-9C9F-7EE8B0B6C6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3" t="9068" r="1287" b="14236"/>
          <a:stretch/>
        </p:blipFill>
        <p:spPr>
          <a:xfrm>
            <a:off x="1014120" y="1873188"/>
            <a:ext cx="10123449" cy="431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04372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E3831"/>
      </a:dk2>
      <a:lt2>
        <a:srgbClr val="E7E6E6"/>
      </a:lt2>
      <a:accent1>
        <a:srgbClr val="EB5D13"/>
      </a:accent1>
      <a:accent2>
        <a:srgbClr val="F59100"/>
      </a:accent2>
      <a:accent3>
        <a:srgbClr val="A10E2F"/>
      </a:accent3>
      <a:accent4>
        <a:srgbClr val="40ACB6"/>
      </a:accent4>
      <a:accent5>
        <a:srgbClr val="706F6F"/>
      </a:accent5>
      <a:accent6>
        <a:srgbClr val="3363AC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E3831"/>
      </a:dk2>
      <a:lt2>
        <a:srgbClr val="E7E6E6"/>
      </a:lt2>
      <a:accent1>
        <a:srgbClr val="EB5D13"/>
      </a:accent1>
      <a:accent2>
        <a:srgbClr val="F59100"/>
      </a:accent2>
      <a:accent3>
        <a:srgbClr val="A10E2F"/>
      </a:accent3>
      <a:accent4>
        <a:srgbClr val="40ACB6"/>
      </a:accent4>
      <a:accent5>
        <a:srgbClr val="706F6F"/>
      </a:accent5>
      <a:accent6>
        <a:srgbClr val="3363AC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16938918E0D36478FC1B1410E099D49" ma:contentTypeVersion="2" ma:contentTypeDescription="Criar um novo documento." ma:contentTypeScope="" ma:versionID="1045bc04d57ab67546ecb189e374606f">
  <xsd:schema xmlns:xsd="http://www.w3.org/2001/XMLSchema" xmlns:xs="http://www.w3.org/2001/XMLSchema" xmlns:p="http://schemas.microsoft.com/office/2006/metadata/properties" xmlns:ns2="132bb7ce-c692-45e2-b94c-9c5a0436f756" targetNamespace="http://schemas.microsoft.com/office/2006/metadata/properties" ma:root="true" ma:fieldsID="83c29be5bc01ab179a0c064263f7935d" ns2:_="">
    <xsd:import namespace="132bb7ce-c692-45e2-b94c-9c5a0436f75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2bb7ce-c692-45e2-b94c-9c5a0436f75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FB5A1C0-B04B-4D88-94FF-EA014782FCA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825883E-B071-41BB-A77C-916E64BCFD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29CE8B-D520-4B80-92FF-C679AC639C0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2bb7ce-c692-45e2-b94c-9c5a0436f75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3304</TotalTime>
  <Words>341</Words>
  <Application>Microsoft Office PowerPoint</Application>
  <PresentationFormat>Widescreen</PresentationFormat>
  <Paragraphs>114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Courier New</vt:lpstr>
      <vt:lpstr>Times New Roman</vt:lpstr>
      <vt:lpstr>Trebuchet MS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Yaiza Díaz</dc:creator>
  <dc:description/>
  <cp:lastModifiedBy>Nuno</cp:lastModifiedBy>
  <cp:revision>219</cp:revision>
  <dcterms:created xsi:type="dcterms:W3CDTF">2017-01-02T11:35:00Z</dcterms:created>
  <dcterms:modified xsi:type="dcterms:W3CDTF">2020-03-29T15:50:14Z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0x010100F16938918E0D36478FC1B1410E099D49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</vt:i4>
  </property>
</Properties>
</file>